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267200" cy="1712913"/>
  <p:notesSz cx="6858000" cy="9144000"/>
  <p:defaultTextStyle>
    <a:defPPr>
      <a:defRPr lang="en-US"/>
    </a:defPPr>
    <a:lvl1pPr marL="0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1pPr>
    <a:lvl2pPr marL="143500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2pPr>
    <a:lvl3pPr marL="287000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3pPr>
    <a:lvl4pPr marL="430500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4pPr>
    <a:lvl5pPr marL="574001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5pPr>
    <a:lvl6pPr marL="717501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6pPr>
    <a:lvl7pPr marL="861001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7pPr>
    <a:lvl8pPr marL="1004500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8pPr>
    <a:lvl9pPr marL="1148000" algn="l" defTabSz="287000" rtl="0" eaLnBrk="1" latinLnBrk="0" hangingPunct="1">
      <a:defRPr sz="56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0" autoAdjust="0"/>
    <p:restoredTop sz="94660"/>
  </p:normalViewPr>
  <p:slideViewPr>
    <p:cSldViewPr snapToGrid="0">
      <p:cViewPr varScale="1">
        <p:scale>
          <a:sx n="284" d="100"/>
          <a:sy n="284" d="100"/>
        </p:scale>
        <p:origin x="22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8FBA3-C2CE-47D7-A0DE-3C373D920790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14338" y="1143000"/>
            <a:ext cx="76866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C5459-271C-40A0-AF76-BA23F291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1pPr>
    <a:lvl2pPr marL="143500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2pPr>
    <a:lvl3pPr marL="287000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3pPr>
    <a:lvl4pPr marL="430500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4pPr>
    <a:lvl5pPr marL="574001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5pPr>
    <a:lvl6pPr marL="717501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6pPr>
    <a:lvl7pPr marL="861001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7pPr>
    <a:lvl8pPr marL="1004500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8pPr>
    <a:lvl9pPr marL="1148000" algn="l" defTabSz="287000" rtl="0" eaLnBrk="1" latinLnBrk="0" hangingPunct="1">
      <a:defRPr sz="3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14338" y="1143000"/>
            <a:ext cx="7686676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C5459-271C-40A0-AF76-BA23F29156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0331"/>
            <a:ext cx="3200400" cy="596347"/>
          </a:xfrm>
        </p:spPr>
        <p:txBody>
          <a:bodyPr anchor="b"/>
          <a:lstStyle>
            <a:lvl1pPr algn="ctr">
              <a:defRPr sz="14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99676"/>
            <a:ext cx="3200400" cy="413557"/>
          </a:xfrm>
        </p:spPr>
        <p:txBody>
          <a:bodyPr/>
          <a:lstStyle>
            <a:lvl1pPr marL="0" indent="0" algn="ctr">
              <a:buNone/>
              <a:defRPr sz="600"/>
            </a:lvl1pPr>
            <a:lvl2pPr marL="114209" indent="0" algn="ctr">
              <a:buNone/>
              <a:defRPr sz="500"/>
            </a:lvl2pPr>
            <a:lvl3pPr marL="228417" indent="0" algn="ctr">
              <a:buNone/>
              <a:defRPr sz="450"/>
            </a:lvl3pPr>
            <a:lvl4pPr marL="342626" indent="0" algn="ctr">
              <a:buNone/>
              <a:defRPr sz="400"/>
            </a:lvl4pPr>
            <a:lvl5pPr marL="456834" indent="0" algn="ctr">
              <a:buNone/>
              <a:defRPr sz="400"/>
            </a:lvl5pPr>
            <a:lvl6pPr marL="571043" indent="0" algn="ctr">
              <a:buNone/>
              <a:defRPr sz="400"/>
            </a:lvl6pPr>
            <a:lvl7pPr marL="685251" indent="0" algn="ctr">
              <a:buNone/>
              <a:defRPr sz="400"/>
            </a:lvl7pPr>
            <a:lvl8pPr marL="799460" indent="0" algn="ctr">
              <a:buNone/>
              <a:defRPr sz="400"/>
            </a:lvl8pPr>
            <a:lvl9pPr marL="913668" indent="0" algn="ctr">
              <a:buNone/>
              <a:defRPr sz="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9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53715" y="91197"/>
            <a:ext cx="920115" cy="14516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" y="91197"/>
            <a:ext cx="2707005" cy="14516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8" y="427039"/>
            <a:ext cx="3680460" cy="712524"/>
          </a:xfrm>
        </p:spPr>
        <p:txBody>
          <a:bodyPr anchor="b"/>
          <a:lstStyle>
            <a:lvl1pPr>
              <a:defRPr sz="14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148" y="1146304"/>
            <a:ext cx="3680460" cy="374700"/>
          </a:xfrm>
        </p:spPr>
        <p:txBody>
          <a:bodyPr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1420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28417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3pPr>
            <a:lvl4pPr marL="34262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5683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7104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8525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79946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91366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5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70" y="455984"/>
            <a:ext cx="1813560" cy="1086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270" y="455984"/>
            <a:ext cx="1813560" cy="1086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26" y="91197"/>
            <a:ext cx="3680460" cy="3310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26" y="419902"/>
            <a:ext cx="1805225" cy="205787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209" indent="0">
              <a:buNone/>
              <a:defRPr sz="500" b="1"/>
            </a:lvl2pPr>
            <a:lvl3pPr marL="228417" indent="0">
              <a:buNone/>
              <a:defRPr sz="450" b="1"/>
            </a:lvl3pPr>
            <a:lvl4pPr marL="342626" indent="0">
              <a:buNone/>
              <a:defRPr sz="400" b="1"/>
            </a:lvl4pPr>
            <a:lvl5pPr marL="456834" indent="0">
              <a:buNone/>
              <a:defRPr sz="400" b="1"/>
            </a:lvl5pPr>
            <a:lvl6pPr marL="571043" indent="0">
              <a:buNone/>
              <a:defRPr sz="400" b="1"/>
            </a:lvl6pPr>
            <a:lvl7pPr marL="685251" indent="0">
              <a:buNone/>
              <a:defRPr sz="400" b="1"/>
            </a:lvl7pPr>
            <a:lvl8pPr marL="799460" indent="0">
              <a:buNone/>
              <a:defRPr sz="400" b="1"/>
            </a:lvl8pPr>
            <a:lvl9pPr marL="91366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926" y="625689"/>
            <a:ext cx="1805225" cy="92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0270" y="419902"/>
            <a:ext cx="1814116" cy="205787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209" indent="0">
              <a:buNone/>
              <a:defRPr sz="500" b="1"/>
            </a:lvl2pPr>
            <a:lvl3pPr marL="228417" indent="0">
              <a:buNone/>
              <a:defRPr sz="450" b="1"/>
            </a:lvl3pPr>
            <a:lvl4pPr marL="342626" indent="0">
              <a:buNone/>
              <a:defRPr sz="400" b="1"/>
            </a:lvl4pPr>
            <a:lvl5pPr marL="456834" indent="0">
              <a:buNone/>
              <a:defRPr sz="400" b="1"/>
            </a:lvl5pPr>
            <a:lvl6pPr marL="571043" indent="0">
              <a:buNone/>
              <a:defRPr sz="400" b="1"/>
            </a:lvl6pPr>
            <a:lvl7pPr marL="685251" indent="0">
              <a:buNone/>
              <a:defRPr sz="400" b="1"/>
            </a:lvl7pPr>
            <a:lvl8pPr marL="799460" indent="0">
              <a:buNone/>
              <a:defRPr sz="400" b="1"/>
            </a:lvl8pPr>
            <a:lvl9pPr marL="91366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0270" y="625689"/>
            <a:ext cx="1814116" cy="92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2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26" y="114194"/>
            <a:ext cx="1376283" cy="399680"/>
          </a:xfrm>
        </p:spPr>
        <p:txBody>
          <a:bodyPr anchor="b"/>
          <a:lstStyle>
            <a:lvl1pPr>
              <a:defRPr sz="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116" y="246628"/>
            <a:ext cx="2160270" cy="1217278"/>
          </a:xfrm>
        </p:spPr>
        <p:txBody>
          <a:bodyPr/>
          <a:lstStyle>
            <a:lvl1pPr>
              <a:defRPr sz="799"/>
            </a:lvl1pPr>
            <a:lvl2pPr>
              <a:defRPr sz="699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926" y="513874"/>
            <a:ext cx="1376283" cy="952015"/>
          </a:xfrm>
        </p:spPr>
        <p:txBody>
          <a:bodyPr/>
          <a:lstStyle>
            <a:lvl1pPr marL="0" indent="0">
              <a:buNone/>
              <a:defRPr sz="400"/>
            </a:lvl1pPr>
            <a:lvl2pPr marL="114209" indent="0">
              <a:buNone/>
              <a:defRPr sz="350"/>
            </a:lvl2pPr>
            <a:lvl3pPr marL="228417" indent="0">
              <a:buNone/>
              <a:defRPr sz="300"/>
            </a:lvl3pPr>
            <a:lvl4pPr marL="342626" indent="0">
              <a:buNone/>
              <a:defRPr sz="250"/>
            </a:lvl4pPr>
            <a:lvl5pPr marL="456834" indent="0">
              <a:buNone/>
              <a:defRPr sz="250"/>
            </a:lvl5pPr>
            <a:lvl6pPr marL="571043" indent="0">
              <a:buNone/>
              <a:defRPr sz="250"/>
            </a:lvl6pPr>
            <a:lvl7pPr marL="685251" indent="0">
              <a:buNone/>
              <a:defRPr sz="250"/>
            </a:lvl7pPr>
            <a:lvl8pPr marL="799460" indent="0">
              <a:buNone/>
              <a:defRPr sz="250"/>
            </a:lvl8pPr>
            <a:lvl9pPr marL="913668" indent="0">
              <a:buNone/>
              <a:defRPr sz="2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9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26" y="114194"/>
            <a:ext cx="1376283" cy="399680"/>
          </a:xfrm>
        </p:spPr>
        <p:txBody>
          <a:bodyPr anchor="b"/>
          <a:lstStyle>
            <a:lvl1pPr>
              <a:defRPr sz="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4116" y="246628"/>
            <a:ext cx="2160270" cy="1217278"/>
          </a:xfrm>
        </p:spPr>
        <p:txBody>
          <a:bodyPr anchor="t"/>
          <a:lstStyle>
            <a:lvl1pPr marL="0" indent="0">
              <a:buNone/>
              <a:defRPr sz="799"/>
            </a:lvl1pPr>
            <a:lvl2pPr marL="114209" indent="0">
              <a:buNone/>
              <a:defRPr sz="699"/>
            </a:lvl2pPr>
            <a:lvl3pPr marL="228417" indent="0">
              <a:buNone/>
              <a:defRPr sz="600"/>
            </a:lvl3pPr>
            <a:lvl4pPr marL="342626" indent="0">
              <a:buNone/>
              <a:defRPr sz="500"/>
            </a:lvl4pPr>
            <a:lvl5pPr marL="456834" indent="0">
              <a:buNone/>
              <a:defRPr sz="500"/>
            </a:lvl5pPr>
            <a:lvl6pPr marL="571043" indent="0">
              <a:buNone/>
              <a:defRPr sz="500"/>
            </a:lvl6pPr>
            <a:lvl7pPr marL="685251" indent="0">
              <a:buNone/>
              <a:defRPr sz="500"/>
            </a:lvl7pPr>
            <a:lvl8pPr marL="799460" indent="0">
              <a:buNone/>
              <a:defRPr sz="500"/>
            </a:lvl8pPr>
            <a:lvl9pPr marL="913668" indent="0">
              <a:buNone/>
              <a:defRPr sz="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926" y="513874"/>
            <a:ext cx="1376283" cy="952015"/>
          </a:xfrm>
        </p:spPr>
        <p:txBody>
          <a:bodyPr/>
          <a:lstStyle>
            <a:lvl1pPr marL="0" indent="0">
              <a:buNone/>
              <a:defRPr sz="400"/>
            </a:lvl1pPr>
            <a:lvl2pPr marL="114209" indent="0">
              <a:buNone/>
              <a:defRPr sz="350"/>
            </a:lvl2pPr>
            <a:lvl3pPr marL="228417" indent="0">
              <a:buNone/>
              <a:defRPr sz="300"/>
            </a:lvl3pPr>
            <a:lvl4pPr marL="342626" indent="0">
              <a:buNone/>
              <a:defRPr sz="250"/>
            </a:lvl4pPr>
            <a:lvl5pPr marL="456834" indent="0">
              <a:buNone/>
              <a:defRPr sz="250"/>
            </a:lvl5pPr>
            <a:lvl6pPr marL="571043" indent="0">
              <a:buNone/>
              <a:defRPr sz="250"/>
            </a:lvl6pPr>
            <a:lvl7pPr marL="685251" indent="0">
              <a:buNone/>
              <a:defRPr sz="250"/>
            </a:lvl7pPr>
            <a:lvl8pPr marL="799460" indent="0">
              <a:buNone/>
              <a:defRPr sz="250"/>
            </a:lvl8pPr>
            <a:lvl9pPr marL="913668" indent="0">
              <a:buNone/>
              <a:defRPr sz="2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" y="91197"/>
            <a:ext cx="3680460" cy="331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" y="455984"/>
            <a:ext cx="3680460" cy="108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3370" y="1587617"/>
            <a:ext cx="960120" cy="91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3510" y="1587617"/>
            <a:ext cx="1440180" cy="91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3710" y="1587617"/>
            <a:ext cx="960120" cy="91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5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8417" rtl="0" eaLnBrk="1" latinLnBrk="0" hangingPunct="1">
        <a:lnSpc>
          <a:spcPct val="90000"/>
        </a:lnSpc>
        <a:spcBef>
          <a:spcPct val="0"/>
        </a:spcBef>
        <a:buNone/>
        <a:defRPr sz="1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04" indent="-57104" algn="l" defTabSz="228417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1pPr>
      <a:lvl2pPr marL="171313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5521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99730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513939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628147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356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6564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0773" indent="-57104" algn="l" defTabSz="22841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209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417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626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6834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043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251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799460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3668" algn="l" defTabSz="228417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491" y="68308"/>
            <a:ext cx="4074459" cy="15755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2327" tIns="21163" rIns="42327" bIns="211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2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474" y="322186"/>
            <a:ext cx="1580135" cy="265827"/>
          </a:xfrm>
        </p:spPr>
        <p:txBody>
          <a:bodyPr>
            <a:noAutofit/>
          </a:bodyPr>
          <a:lstStyle/>
          <a:p>
            <a:r>
              <a:rPr lang="en-US" sz="1600" dirty="0"/>
              <a:t>Company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382" y="1167842"/>
            <a:ext cx="3348318" cy="330355"/>
          </a:xfrm>
        </p:spPr>
        <p:txBody>
          <a:bodyPr>
            <a:noAutofit/>
          </a:bodyPr>
          <a:lstStyle/>
          <a:p>
            <a:r>
              <a:rPr lang="en-US" sz="1000" dirty="0">
                <a:latin typeface="+mj-lt"/>
              </a:rPr>
              <a:t>123 Street </a:t>
            </a:r>
            <a:r>
              <a:rPr lang="en-US" sz="1000" dirty="0" smtClean="0">
                <a:latin typeface="+mj-lt"/>
              </a:rPr>
              <a:t>Address   City</a:t>
            </a:r>
            <a:r>
              <a:rPr lang="en-US" sz="1000" dirty="0">
                <a:latin typeface="+mj-lt"/>
              </a:rPr>
              <a:t>, State  Zip</a:t>
            </a:r>
          </a:p>
          <a:p>
            <a:r>
              <a:rPr lang="en-US" sz="1000" dirty="0">
                <a:latin typeface="+mj-lt"/>
              </a:rPr>
              <a:t>Contact information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6753" y="660485"/>
            <a:ext cx="1265971" cy="122807"/>
          </a:xfrm>
          <a:prstGeom prst="rect">
            <a:avLst/>
          </a:prstGeom>
        </p:spPr>
        <p:txBody>
          <a:bodyPr vert="horz" lIns="42327" tIns="21163" rIns="42327" bIns="21163" rtlCol="0" anchor="b">
            <a:noAutofit/>
          </a:bodyPr>
          <a:lstStyle>
            <a:lvl1pPr algn="ctr" defTabSz="4934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Tag Line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38350" y="964071"/>
            <a:ext cx="2162775" cy="122807"/>
          </a:xfrm>
          <a:prstGeom prst="rect">
            <a:avLst/>
          </a:prstGeom>
        </p:spPr>
        <p:txBody>
          <a:bodyPr vert="horz" lIns="42327" tIns="21163" rIns="42327" bIns="21163" rtlCol="0" anchor="b">
            <a:noAutofit/>
          </a:bodyPr>
          <a:lstStyle>
            <a:lvl1pPr algn="ctr" defTabSz="4934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i="1" dirty="0"/>
              <a:t>A little about what your company does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01125" y="110227"/>
            <a:ext cx="780078" cy="6634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2327" tIns="21163" rIns="42327" bIns="211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6" dirty="0">
                <a:solidFill>
                  <a:schemeClr val="tx1"/>
                </a:solidFill>
              </a:rPr>
              <a:t>Keep your information inside this space. But delete this border before saving.</a:t>
            </a:r>
          </a:p>
          <a:p>
            <a:endParaRPr lang="en-US" sz="486" i="1" dirty="0">
              <a:solidFill>
                <a:schemeClr val="tx1"/>
              </a:solidFill>
            </a:endParaRPr>
          </a:p>
          <a:p>
            <a:r>
              <a:rPr lang="en-US" sz="486" i="1" dirty="0">
                <a:solidFill>
                  <a:schemeClr val="tx1"/>
                </a:solidFill>
              </a:rPr>
              <a:t>This is a simple template</a:t>
            </a:r>
          </a:p>
          <a:p>
            <a:r>
              <a:rPr lang="en-US" sz="486" i="1" dirty="0">
                <a:solidFill>
                  <a:schemeClr val="tx1"/>
                </a:solidFill>
              </a:rPr>
              <a:t>Any design can be used as long as it fits this template</a:t>
            </a:r>
            <a:r>
              <a:rPr lang="en-US" sz="486" i="1" dirty="0" smtClean="0">
                <a:solidFill>
                  <a:schemeClr val="tx1"/>
                </a:solidFill>
              </a:rPr>
              <a:t>.</a:t>
            </a:r>
          </a:p>
          <a:p>
            <a:endParaRPr lang="en-US" sz="486" i="1" dirty="0" smtClean="0">
              <a:solidFill>
                <a:schemeClr val="tx1"/>
              </a:solidFill>
            </a:endParaRPr>
          </a:p>
          <a:p>
            <a:r>
              <a:rPr lang="en-US" sz="486" i="1" dirty="0" smtClean="0">
                <a:solidFill>
                  <a:schemeClr val="tx1"/>
                </a:solidFill>
              </a:rPr>
              <a:t>Save file ad as jpg.</a:t>
            </a:r>
            <a:endParaRPr lang="en-US" sz="486" i="1" dirty="0">
              <a:solidFill>
                <a:schemeClr val="tx1"/>
              </a:solidFill>
            </a:endParaRPr>
          </a:p>
          <a:p>
            <a:pPr algn="ctr"/>
            <a:endParaRPr lang="en-US" sz="262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2914521" y="70405"/>
            <a:ext cx="386604" cy="37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0350" y="142761"/>
            <a:ext cx="999799" cy="78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2327" tIns="21163" rIns="42327" bIns="211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2"/>
          </a:p>
        </p:txBody>
      </p:sp>
      <p:sp>
        <p:nvSpPr>
          <p:cNvPr id="12" name="TextBox 11"/>
          <p:cNvSpPr txBox="1"/>
          <p:nvPr/>
        </p:nvSpPr>
        <p:spPr>
          <a:xfrm>
            <a:off x="311631" y="265816"/>
            <a:ext cx="7286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Company Logo</a:t>
            </a:r>
          </a:p>
          <a:p>
            <a:pPr algn="ctr"/>
            <a:r>
              <a:rPr lang="en-US" sz="900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269454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Company Name</vt:lpstr>
    </vt:vector>
  </TitlesOfParts>
  <Company>MKB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Krista Lockhart</dc:creator>
  <cp:lastModifiedBy>Krista Lockhart</cp:lastModifiedBy>
  <cp:revision>5</cp:revision>
  <dcterms:created xsi:type="dcterms:W3CDTF">2017-06-20T13:22:08Z</dcterms:created>
  <dcterms:modified xsi:type="dcterms:W3CDTF">2017-06-20T13:44:30Z</dcterms:modified>
</cp:coreProperties>
</file>